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pythonhosted.org/sense-hat/api/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198520" y="1284480"/>
            <a:ext cx="507348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200" spc="-1" strike="noStrike">
                <a:solidFill>
                  <a:srgbClr val="ffffff"/>
                </a:solidFill>
                <a:latin typeface="Arial"/>
                <a:ea typeface="Arial"/>
              </a:rPr>
              <a:t>ICT</a:t>
            </a:r>
            <a:r>
              <a:rPr b="0" lang="ja" sz="5200" spc="-1" strike="noStrike">
                <a:solidFill>
                  <a:srgbClr val="ffffff"/>
                </a:solidFill>
                <a:latin typeface="Arial"/>
                <a:ea typeface="Arial"/>
              </a:rPr>
              <a:t>同好会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646160" y="4049280"/>
            <a:ext cx="442080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2021.6.15</a:t>
            </a:r>
            <a:r>
              <a:rPr b="0" lang="ja" sz="2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2800" spc="-1" strike="noStrike">
                <a:solidFill>
                  <a:srgbClr val="adadad"/>
                </a:solidFill>
                <a:latin typeface="Arial"/>
                <a:ea typeface="Arial"/>
              </a:rPr>
              <a:t>mio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エラー原因の推測をする＞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658080" y="1267200"/>
            <a:ext cx="7731720" cy="123696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一行目のモジュールがないということが原因のようである。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モジュールがないというのは下記の三パターンが考えられる。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モジュールの名前が間違っている可能性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モジュールをインストールしていない可能性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3. 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モジュールはインストールされているがパスが通っていない可能性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ほぼない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658080" y="2744280"/>
            <a:ext cx="7731720" cy="103140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原因が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つと少ないので、それぞれ検証してみる。まずは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から行う。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</a:t>
            </a:r>
            <a:r>
              <a:rPr b="0" lang="ja" sz="1400" spc="-1" strike="noStrike">
                <a:solidFill>
                  <a:srgbClr val="0000ff"/>
                </a:solidFill>
                <a:latin typeface="Arial"/>
                <a:ea typeface="Arial"/>
              </a:rPr>
              <a:t>名前が間違っているということは参考にしている資料、もしくは</a:t>
            </a:r>
            <a:r>
              <a:rPr b="0" lang="ja" sz="14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リファレンス</a:t>
            </a:r>
            <a:r>
              <a:rPr b="0" lang="ja" sz="1400" spc="-1" strike="noStrike">
                <a:solidFill>
                  <a:srgbClr val="0000ff"/>
                </a:solidFill>
                <a:latin typeface="Arial"/>
                <a:ea typeface="Arial"/>
              </a:rPr>
              <a:t>の表記と違っている可能性があるので比較してみる。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658080" y="3963600"/>
            <a:ext cx="7731720" cy="103140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違いに気づいた！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ja" sz="10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モジュールの読み込みでエラーのため、出ていなかったが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import</a:t>
            </a:r>
            <a:r>
              <a:rPr b="0" lang="ja" sz="1000" spc="-1" strike="noStrike">
                <a:solidFill>
                  <a:srgbClr val="000000"/>
                </a:solidFill>
                <a:latin typeface="Arial"/>
                <a:ea typeface="Arial"/>
              </a:rPr>
              <a:t>部分にもエラーがあった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×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SenseHat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import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◯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</a:t>
            </a: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sense_hat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import </a:t>
            </a:r>
            <a:r>
              <a:rPr b="0" lang="en-US" sz="1400" spc="-1" strike="noStrike">
                <a:solidFill>
                  <a:srgbClr val="0000ff"/>
                </a:solidFill>
                <a:latin typeface="Arial"/>
                <a:ea typeface="Arial"/>
              </a:rPr>
              <a:t>SenseHat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3687840" y="2458440"/>
            <a:ext cx="560880" cy="326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7"/>
          <p:cNvSpPr/>
          <p:nvPr/>
        </p:nvSpPr>
        <p:spPr>
          <a:xfrm>
            <a:off x="3687840" y="3711960"/>
            <a:ext cx="560880" cy="326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修正して推測があっているか確認する＞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604080" y="2055600"/>
            <a:ext cx="7731720" cy="103140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ja" sz="2200" spc="-1" strike="noStrike">
                <a:solidFill>
                  <a:srgbClr val="000000"/>
                </a:solidFill>
                <a:latin typeface="Arial"/>
                <a:ea typeface="Arial"/>
              </a:rPr>
              <a:t>エラー修正したら、合っているかを必ず確認しましょう。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＜補完機能を使いましょう＞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プログラミング言語は、基本的に補完機能がついています。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(VBA</a:t>
            </a:r>
            <a:r>
              <a:rPr b="0" lang="ja" sz="1200" spc="-1" strike="noStrike">
                <a:solidFill>
                  <a:srgbClr val="adadad"/>
                </a:solidFill>
                <a:latin typeface="Arial"/>
                <a:ea typeface="Arial"/>
              </a:rPr>
              <a:t>は内蔵の関数だけ</a:t>
            </a:r>
            <a:r>
              <a:rPr b="0" lang="en-US" sz="12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自信がない場合は、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tab</a:t>
            </a:r>
            <a:r>
              <a:rPr b="0" lang="ja" sz="1800" spc="-1" strike="noStrike">
                <a:solidFill>
                  <a:srgbClr val="ff0000"/>
                </a:solidFill>
                <a:latin typeface="Arial"/>
                <a:ea typeface="Arial"/>
              </a:rPr>
              <a:t>キーを押して補完機能を使いましょう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　・使用可能な関数名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,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クラス名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,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モジュール名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　・コード内で宣言したことがある変数名が補完可能。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今回だと、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from Sense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の時点で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tab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キーを押しても候補の文字がでないので、そこで異常に気づくことができます。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4.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エラーを起こさないためのコツ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AttributeError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3" name="Google Shape;149;p25" descr=""/>
          <p:cNvPicPr/>
          <p:nvPr/>
        </p:nvPicPr>
        <p:blipFill>
          <a:blip r:embed="rId1"/>
          <a:srcRect l="7606" t="12782" r="36925" b="28751"/>
          <a:stretch/>
        </p:blipFill>
        <p:spPr>
          <a:xfrm>
            <a:off x="128160" y="1236240"/>
            <a:ext cx="4759920" cy="376272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5057640" y="2201040"/>
            <a:ext cx="376884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モジュールの中に定義されていない関数名を使用した。多くの場合スペルミスです。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ここでは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×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show_messages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◯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：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show_message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356280" y="4074120"/>
            <a:ext cx="1388160" cy="225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"/>
          <p:cNvSpPr/>
          <p:nvPr/>
        </p:nvSpPr>
        <p:spPr>
          <a:xfrm>
            <a:off x="3808800" y="4394160"/>
            <a:ext cx="102132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6"/>
          <p:cNvSpPr/>
          <p:nvPr/>
        </p:nvSpPr>
        <p:spPr>
          <a:xfrm>
            <a:off x="398160" y="3075120"/>
            <a:ext cx="361260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Name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057640" y="2201040"/>
            <a:ext cx="37688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定義されていない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tenp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という変数を出力しようとした。今回は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temp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の書き間違い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1" name="Google Shape;161;p26" descr=""/>
          <p:cNvPicPr/>
          <p:nvPr/>
        </p:nvPicPr>
        <p:blipFill>
          <a:blip r:embed="rId1"/>
          <a:srcRect l="8409" t="26530" r="38331" b="36446"/>
          <a:stretch/>
        </p:blipFill>
        <p:spPr>
          <a:xfrm>
            <a:off x="156240" y="1565280"/>
            <a:ext cx="4900320" cy="2554560"/>
          </a:xfrm>
          <a:prstGeom prst="rect">
            <a:avLst/>
          </a:prstGeom>
          <a:ln w="0"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3590280" y="3714840"/>
            <a:ext cx="142740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382320" y="2622240"/>
            <a:ext cx="379980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276480" y="3980160"/>
            <a:ext cx="291024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Name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166000" y="1468800"/>
            <a:ext cx="376884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インスタンス変数名が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であるのに対して、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という別名を使ってインスタンス変数を使おうとしたため。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＜修正＞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5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行目と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7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行目の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部分を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に置き換える。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8" name="Google Shape;172;p27" descr=""/>
          <p:cNvPicPr/>
          <p:nvPr/>
        </p:nvPicPr>
        <p:blipFill>
          <a:blip r:embed="rId1"/>
          <a:srcRect l="9098" t="26220" r="38551" b="35087"/>
          <a:stretch/>
        </p:blipFill>
        <p:spPr>
          <a:xfrm>
            <a:off x="117000" y="1518480"/>
            <a:ext cx="4939560" cy="273780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3590280" y="3714840"/>
            <a:ext cx="142740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499680" y="2622240"/>
            <a:ext cx="4359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"/>
          <p:cNvSpPr/>
          <p:nvPr/>
        </p:nvSpPr>
        <p:spPr>
          <a:xfrm>
            <a:off x="276480" y="3980160"/>
            <a:ext cx="291024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312120" y="2333160"/>
            <a:ext cx="24807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8"/>
          <p:cNvSpPr/>
          <p:nvPr/>
        </p:nvSpPr>
        <p:spPr>
          <a:xfrm>
            <a:off x="5166000" y="3482280"/>
            <a:ext cx="376884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＜補足＞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インスタンス名はアルファベットなら概ね何でもいいが、コード全体や関数内で統一した記述を行うこと。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Syntax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構文エラー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166000" y="2230560"/>
            <a:ext cx="376884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有効でない文字列が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Python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では変数名を付ける場合に、数字が先頭にきてはいけない。そのため、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invalid token(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有効でない文字列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(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？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))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というエラーが生じた。変数名を見直す必要がある。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7" name="Google Shape;185;p28" descr=""/>
          <p:cNvPicPr/>
          <p:nvPr/>
        </p:nvPicPr>
        <p:blipFill>
          <a:blip r:embed="rId1"/>
          <a:srcRect l="8843" t="26472" r="40476" b="33396"/>
          <a:stretch/>
        </p:blipFill>
        <p:spPr>
          <a:xfrm>
            <a:off x="114480" y="1539720"/>
            <a:ext cx="5032080" cy="298836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3590280" y="3714840"/>
            <a:ext cx="81720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"/>
          <p:cNvSpPr/>
          <p:nvPr/>
        </p:nvSpPr>
        <p:spPr>
          <a:xfrm>
            <a:off x="499680" y="2622240"/>
            <a:ext cx="12369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6"/>
          <p:cNvSpPr/>
          <p:nvPr/>
        </p:nvSpPr>
        <p:spPr>
          <a:xfrm>
            <a:off x="491040" y="3894120"/>
            <a:ext cx="2910240" cy="2685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7"/>
          <p:cNvSpPr/>
          <p:nvPr/>
        </p:nvSpPr>
        <p:spPr>
          <a:xfrm>
            <a:off x="491040" y="2053440"/>
            <a:ext cx="24807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"/>
          <p:cNvSpPr/>
          <p:nvPr/>
        </p:nvSpPr>
        <p:spPr>
          <a:xfrm>
            <a:off x="276480" y="4163760"/>
            <a:ext cx="21135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9"/>
          <p:cNvSpPr/>
          <p:nvPr/>
        </p:nvSpPr>
        <p:spPr>
          <a:xfrm>
            <a:off x="1048320" y="2341440"/>
            <a:ext cx="1236960" cy="1782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Syntax Error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＞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構文エラー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5.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よくあるエラー御紹介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132200" y="4166280"/>
            <a:ext cx="21927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import</a:t>
            </a: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の綴り間違い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7" name="Google Shape;198;p29" descr=""/>
          <p:cNvPicPr/>
          <p:nvPr/>
        </p:nvPicPr>
        <p:blipFill>
          <a:blip r:embed="rId1"/>
          <a:srcRect l="9276" t="26598" r="48280" b="34556"/>
          <a:stretch/>
        </p:blipFill>
        <p:spPr>
          <a:xfrm>
            <a:off x="185400" y="1357920"/>
            <a:ext cx="3971520" cy="272556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199;p29" descr=""/>
          <p:cNvPicPr/>
          <p:nvPr/>
        </p:nvPicPr>
        <p:blipFill>
          <a:blip r:embed="rId2"/>
          <a:srcRect l="9087" t="26451" r="47559" b="33648"/>
          <a:stretch/>
        </p:blipFill>
        <p:spPr>
          <a:xfrm>
            <a:off x="4480200" y="1357920"/>
            <a:ext cx="3948840" cy="272556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5452920" y="4166280"/>
            <a:ext cx="237924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＜原因＞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ffff"/>
                </a:solidFill>
                <a:latin typeface="Arial"/>
                <a:ea typeface="Arial"/>
              </a:rPr>
              <a:t>括弧が閉じられていない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Agenda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11760" y="928800"/>
            <a:ext cx="8519400" cy="38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目的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エラーが起こったらどうするか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エラー文の読み方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エラーを起こさないためのコツ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よくあるエラー御紹介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前回までのコード打ち込みでエラーが多く発生していました。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次のステップに進むために、エラーの対策方法とよくあるエラーの解説を行う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ことを目的に資料作成しました。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1.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目的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2263320" y="2817720"/>
            <a:ext cx="4018680" cy="192672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Syntax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Module Not Found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　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Attribute Error</a:t>
            </a:r>
            <a:r>
              <a:rPr b="0" lang="ja" sz="1400" spc="-1" strike="noStrike">
                <a:solidFill>
                  <a:srgbClr val="ff0000"/>
                </a:solidFill>
                <a:latin typeface="Arial"/>
                <a:ea typeface="Arial"/>
              </a:rPr>
              <a:t>？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プログラミングしているとエラーはよく起こります。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いくつかの原因がありますが、全てに共通している対策があります。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それは、</a:t>
            </a:r>
            <a:r>
              <a:rPr b="1" lang="ja" sz="2400" spc="-1" strike="noStrike">
                <a:solidFill>
                  <a:srgbClr val="ff0000"/>
                </a:solidFill>
                <a:latin typeface="Arial"/>
                <a:ea typeface="Arial"/>
              </a:rPr>
              <a:t>エラー文を読むこと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です。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当たり前ですが、超重要です。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できている方はすいません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2.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エラーが起こったらどうするか？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＜エラー発生時の対応＞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エラー文を読む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どこで、どんなエラーが生じているかを把握する。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周辺部分を確認してみる。　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(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コードが複雑な場合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4.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エラー原因の推測をする。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5.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　修正して推測が合っているかを確認する。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2.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エラーが起こったらどうするか？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では、例を出して見てみましょう。前回やった温度を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LED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に表示するコードです。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9" name="Google Shape;87;p18" descr=""/>
          <p:cNvPicPr/>
          <p:nvPr/>
        </p:nvPicPr>
        <p:blipFill>
          <a:blip r:embed="rId1"/>
          <a:srcRect l="8169" t="25732" r="38378" b="36577"/>
          <a:stretch/>
        </p:blipFill>
        <p:spPr>
          <a:xfrm>
            <a:off x="1201320" y="1249200"/>
            <a:ext cx="714852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1.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エラー分を読む＞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51680" y="1312920"/>
            <a:ext cx="7707600" cy="145008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&gt;&gt;&gt; %Run 20210615_error1.py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Traceback (most recent call last):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 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File "/home/pi/Python/20210615_error1.py", line 1, in &lt;module&gt;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	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from SenseHat import 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ModuleNotFoundError: No module named 'SenseHat'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51680" y="3078360"/>
            <a:ext cx="7731720" cy="71100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/home/pi/Python/20210615_error1.py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の一行目がおかしい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→　一行目は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SenseHat import senseh_hat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と書いてある。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944640" y="1707120"/>
            <a:ext cx="7066800" cy="636120"/>
          </a:xfrm>
          <a:prstGeom prst="rect">
            <a:avLst/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944640" y="2402640"/>
            <a:ext cx="7066800" cy="16812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7"/>
          <p:cNvSpPr/>
          <p:nvPr/>
        </p:nvSpPr>
        <p:spPr>
          <a:xfrm>
            <a:off x="751680" y="4215240"/>
            <a:ext cx="7731720" cy="45540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モジュールが見つからないエラーである。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273600" y="2017800"/>
            <a:ext cx="558720" cy="16552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00ff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"/>
          <p:cNvSpPr/>
          <p:nvPr/>
        </p:nvSpPr>
        <p:spPr>
          <a:xfrm>
            <a:off x="273600" y="2466360"/>
            <a:ext cx="558720" cy="210456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00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2.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どこでどんなエラーが起きているのかを把握する＞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51680" y="1312920"/>
            <a:ext cx="7707600" cy="1450080"/>
          </a:xfrm>
          <a:prstGeom prst="bevel">
            <a:avLst>
              <a:gd name="adj" fmla="val 809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&gt;&gt;&gt; %Run 20210615_error1.py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Traceback (most recent call last):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  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File "/home/pi/Python/20210615_error1.py", line 1, in &lt;module&gt;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	</a:t>
            </a: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from SenseHat import senseh_hat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Source Code Pro"/>
                <a:ea typeface="Source Code Pro"/>
              </a:rPr>
              <a:t>ModuleNotFoundError: No module named 'SenseHat'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944640" y="1707120"/>
            <a:ext cx="7066800" cy="636120"/>
          </a:xfrm>
          <a:prstGeom prst="rect">
            <a:avLst/>
          </a:prstGeom>
          <a:noFill/>
          <a:ln w="9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944640" y="2402640"/>
            <a:ext cx="7066800" cy="16812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751680" y="3208320"/>
            <a:ext cx="7731720" cy="16502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＜どこで＞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20210615_error1.py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」というファイルの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行目で起きている。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＜どんなエラー＞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「モジュールが見つからない」というエラーである。正確に言うと、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「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SenseHat</a:t>
            </a: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」というモジュールが見つからないというエラーである。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276480" y="836640"/>
            <a:ext cx="8658360" cy="40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＜</a:t>
            </a:r>
            <a:r>
              <a:rPr b="0" lang="en-US" sz="1800" spc="-1" strike="noStrike">
                <a:solidFill>
                  <a:srgbClr val="adadad"/>
                </a:solidFill>
                <a:latin typeface="Arial"/>
                <a:ea typeface="Arial"/>
              </a:rPr>
              <a:t>3.</a:t>
            </a:r>
            <a:r>
              <a:rPr b="0" lang="ja" sz="1800" spc="-1" strike="noStrike">
                <a:solidFill>
                  <a:srgbClr val="adadad"/>
                </a:solidFill>
                <a:latin typeface="Arial"/>
                <a:ea typeface="Arial"/>
              </a:rPr>
              <a:t>周辺部分を確認する＞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0"/>
            <a:ext cx="9142920" cy="636120"/>
          </a:xfrm>
          <a:prstGeom prst="rect">
            <a:avLst/>
          </a:prstGeom>
          <a:gradFill rotWithShape="0">
            <a:gsLst>
              <a:gs pos="0">
                <a:srgbClr val="adadad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</a:gradFill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　</a:t>
            </a:r>
            <a:r>
              <a:rPr b="1" lang="en-US" sz="2800" spc="-1" strike="noStrike">
                <a:solidFill>
                  <a:srgbClr val="cc4125"/>
                </a:solidFill>
                <a:latin typeface="Arial"/>
                <a:ea typeface="Arial"/>
              </a:rPr>
              <a:t>3. </a:t>
            </a:r>
            <a:r>
              <a:rPr b="1" lang="ja" sz="2800" spc="-1" strike="noStrike">
                <a:solidFill>
                  <a:srgbClr val="cc4125"/>
                </a:solidFill>
                <a:latin typeface="Arial"/>
                <a:ea typeface="Arial"/>
              </a:rPr>
              <a:t>エラー文の読み方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7" name="Google Shape;117;p21" descr=""/>
          <p:cNvPicPr/>
          <p:nvPr/>
        </p:nvPicPr>
        <p:blipFill>
          <a:blip r:embed="rId1"/>
          <a:srcRect l="8169" t="25732" r="38378" b="66383"/>
          <a:stretch/>
        </p:blipFill>
        <p:spPr>
          <a:xfrm>
            <a:off x="1031400" y="1459440"/>
            <a:ext cx="7148520" cy="79056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39800" y="2753280"/>
            <a:ext cx="7731720" cy="165024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エラーが生じているのはモジュールを呼び出しているところ。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なので、このエラーは、直前の部分がないので、他の部分の記述が関わっているところはなさそう。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rgbClr val="000000"/>
                </a:solidFill>
                <a:latin typeface="Arial"/>
                <a:ea typeface="Arial"/>
              </a:rPr>
              <a:t>　　→　宣言文の妥当性を確認するだけでいい。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LibreOffice/7.0.0.3$MacOSX_X86_64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2022-05-07T00:44:56Z</dcterms:modified>
  <cp:revision>3</cp:revision>
  <dc:subject/>
  <dc:title/>
</cp:coreProperties>
</file>